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" initials="S" lastIdx="2" clrIdx="0">
    <p:extLst>
      <p:ext uri="{19B8F6BF-5375-455C-9EA6-DF929625EA0E}">
        <p15:presenceInfo xmlns:p15="http://schemas.microsoft.com/office/powerpoint/2012/main" userId="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E0FF"/>
    <a:srgbClr val="00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6-11T19:55:58.930" idx="1">
    <p:pos x="4799" y="111"/>
    <p:text>Picar 누르면 펼쳐지게 저중에 하나 누르면 그걸로 바뀌게</p:text>
    <p:extLst>
      <p:ext uri="{C676402C-5697-4E1C-873F-D02D1690AC5C}">
        <p15:threadingInfo xmlns:p15="http://schemas.microsoft.com/office/powerpoint/2012/main" timeZoneBias="-540"/>
      </p:ext>
    </p:extLst>
  </p:cm>
  <p:cm authorId="1" dt="2015-06-11T19:59:06.035" idx="2">
    <p:pos x="2492" y="196"/>
    <p:text>누르면 빨간색 카메라로 바뀌게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3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9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63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5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11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1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28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7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16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22B6-317C-4266-99FA-75B421C91958}" type="datetimeFigureOut">
              <a:rPr lang="ko-KR" altLang="en-US" smtClean="0"/>
              <a:t>2015-06-15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D0368-93E0-4236-B2B8-E3DDF7D5D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0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omments" Target="../comments/comment1.xml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878695" y="46651"/>
            <a:ext cx="3993502" cy="67646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11" y="3914253"/>
            <a:ext cx="2458105" cy="2458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6" b="15395"/>
          <a:stretch/>
        </p:blipFill>
        <p:spPr>
          <a:xfrm>
            <a:off x="4050164" y="1240971"/>
            <a:ext cx="3650563" cy="250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30" y="5725093"/>
            <a:ext cx="1584556" cy="6502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03" y="3914253"/>
            <a:ext cx="1584556" cy="6502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41" y="4339107"/>
            <a:ext cx="642792" cy="1584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7" y="4351026"/>
            <a:ext cx="642792" cy="15845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94" y="4499919"/>
            <a:ext cx="1248249" cy="12629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8" y="298634"/>
            <a:ext cx="845899" cy="845899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424057" y="4351026"/>
            <a:ext cx="0" cy="180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303480" y="4543901"/>
            <a:ext cx="236081" cy="23608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2 18"/>
          <p:cNvSpPr/>
          <p:nvPr/>
        </p:nvSpPr>
        <p:spPr>
          <a:xfrm>
            <a:off x="8663713" y="4226512"/>
            <a:ext cx="2415696" cy="870858"/>
          </a:xfrm>
          <a:prstGeom prst="borderCallout2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 아래로 드래그하여 속도 조절 가능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설명선 2 19"/>
          <p:cNvSpPr/>
          <p:nvPr/>
        </p:nvSpPr>
        <p:spPr>
          <a:xfrm>
            <a:off x="8663713" y="2729470"/>
            <a:ext cx="2415696" cy="8708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750"/>
              <a:gd name="adj6" fmla="val -3900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Picar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현재 위치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확인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설명선 2 20"/>
          <p:cNvSpPr/>
          <p:nvPr/>
        </p:nvSpPr>
        <p:spPr>
          <a:xfrm>
            <a:off x="1267317" y="4505167"/>
            <a:ext cx="1960378" cy="870858"/>
          </a:xfrm>
          <a:prstGeom prst="borderCallout2">
            <a:avLst>
              <a:gd name="adj1" fmla="val 17500"/>
              <a:gd name="adj2" fmla="val 107027"/>
              <a:gd name="adj3" fmla="val 17500"/>
              <a:gd name="adj4" fmla="val 128966"/>
              <a:gd name="adj5" fmla="val 88750"/>
              <a:gd name="adj6" fmla="val 171543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주행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주행 가능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설명선 2 22"/>
          <p:cNvSpPr/>
          <p:nvPr/>
        </p:nvSpPr>
        <p:spPr>
          <a:xfrm>
            <a:off x="8663713" y="1221291"/>
            <a:ext cx="2415696" cy="8708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3750"/>
              <a:gd name="adj6" fmla="val -4170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모드선택 버튼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46" y="487370"/>
            <a:ext cx="762707" cy="580869"/>
          </a:xfrm>
          <a:prstGeom prst="rect">
            <a:avLst/>
          </a:prstGeom>
        </p:spPr>
      </p:pic>
      <p:sp>
        <p:nvSpPr>
          <p:cNvPr id="26" name="설명선 2 25"/>
          <p:cNvSpPr/>
          <p:nvPr/>
        </p:nvSpPr>
        <p:spPr>
          <a:xfrm>
            <a:off x="1276444" y="1308377"/>
            <a:ext cx="1960378" cy="672823"/>
          </a:xfrm>
          <a:prstGeom prst="borderCallout2">
            <a:avLst>
              <a:gd name="adj1" fmla="val 17500"/>
              <a:gd name="adj2" fmla="val 107027"/>
              <a:gd name="adj3" fmla="val 17500"/>
              <a:gd name="adj4" fmla="val 121192"/>
              <a:gd name="adj5" fmla="val -35000"/>
              <a:gd name="adj6" fmla="val 14266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Camera On/Off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순서도: 수행의 시작/종료 26"/>
          <p:cNvSpPr/>
          <p:nvPr/>
        </p:nvSpPr>
        <p:spPr>
          <a:xfrm rot="5400000">
            <a:off x="6006044" y="1147417"/>
            <a:ext cx="2543463" cy="845899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6" y="1145492"/>
            <a:ext cx="845900" cy="8459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6" y="1996198"/>
            <a:ext cx="845900" cy="8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5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878695" y="46651"/>
            <a:ext cx="3993502" cy="6764694"/>
          </a:xfrm>
          <a:prstGeom prst="roundRect">
            <a:avLst/>
          </a:prstGeom>
          <a:solidFill>
            <a:srgbClr val="00D8FF">
              <a:alpha val="80000"/>
            </a:srgb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53" y="1590185"/>
            <a:ext cx="3276190" cy="32761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92294" y="1746657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#00D8FF</a:t>
            </a:r>
          </a:p>
        </p:txBody>
      </p:sp>
    </p:spTree>
    <p:extLst>
      <p:ext uri="{BB962C8B-B14F-4D97-AF65-F5344CB8AC3E}">
        <p14:creationId xmlns:p14="http://schemas.microsoft.com/office/powerpoint/2010/main" val="75480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5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i8rhddkk0tgHN3LUEO8ZzWcEskhG8IUCr6pnaxi_lPB_Obv257jJRFyst82tDlkm4P855isALigl8Oq7IDN0o08imagVZ_F-tUflEfwiaQ9ZYqmDqWhgkh6uhP6P29ar830uUR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709" y="632402"/>
            <a:ext cx="2964169" cy="5269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lpu--MHonXNp-WeRH3w8qqFQ1pptQgn5OncZ9L2f0_hlLI_FHeeRpEK1ShihWrREcdeezC52-kr4r-PEDJKXbX9fPlIBPovZwsV3FjcqrtK66Hfn2vRB6vYMBsNOQzexI-sSYA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09" y="631410"/>
            <a:ext cx="2964727" cy="52706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8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1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217" t="23777" r="15608" b="31366"/>
          <a:stretch/>
        </p:blipFill>
        <p:spPr>
          <a:xfrm>
            <a:off x="1028699" y="1465118"/>
            <a:ext cx="4738256" cy="39264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0545" t="30996" r="29115" b="26991"/>
          <a:stretch/>
        </p:blipFill>
        <p:spPr>
          <a:xfrm>
            <a:off x="6286498" y="1465118"/>
            <a:ext cx="5026797" cy="39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21</Words>
  <Application>Microsoft Office PowerPoint</Application>
  <PresentationFormat>와이드스크린</PresentationFormat>
  <Paragraphs>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</dc:creator>
  <cp:lastModifiedBy>yoensook</cp:lastModifiedBy>
  <cp:revision>26</cp:revision>
  <dcterms:created xsi:type="dcterms:W3CDTF">2015-06-06T08:48:18Z</dcterms:created>
  <dcterms:modified xsi:type="dcterms:W3CDTF">2015-06-15T15:32:11Z</dcterms:modified>
</cp:coreProperties>
</file>